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F3824-9847-9A45-85E6-A428CD787C8E}" type="datetimeFigureOut">
              <a:rPr lang="tr-TR" smtClean="0"/>
              <a:t>14.09.2020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76254-A0A6-4146-BFF0-38D49C68249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4862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76254-A0A6-4146-BFF0-38D49C68249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437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2B4D7-2221-EE4B-969A-3E0048CF3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0317" y="2306381"/>
            <a:ext cx="8689976" cy="2509213"/>
          </a:xfrm>
        </p:spPr>
        <p:txBody>
          <a:bodyPr>
            <a:normAutofit/>
          </a:bodyPr>
          <a:lstStyle/>
          <a:p>
            <a:r>
              <a:rPr lang="tr-TR" b="1"/>
              <a:t>UZAKTAN EĞİTİM SÜRECİNDE</a:t>
            </a:r>
            <a:br>
              <a:rPr lang="tr-TR" b="1"/>
            </a:br>
            <a:r>
              <a:rPr lang="tr-TR" b="1"/>
              <a:t>ÖĞRENCİLİK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DDB93FFC-9E4F-FD4C-9C66-3AA573A53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38" y="1242841"/>
            <a:ext cx="3405693" cy="541866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44C35D4-D8FD-0745-9251-D4B7934ADF3F}"/>
              </a:ext>
            </a:extLst>
          </p:cNvPr>
          <p:cNvSpPr txBox="1"/>
          <p:nvPr/>
        </p:nvSpPr>
        <p:spPr>
          <a:xfrm>
            <a:off x="5205926" y="880180"/>
            <a:ext cx="6058758" cy="70788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4000" b="1"/>
              <a:t>FUAT PAŞA ORTAOKULU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D38F2DA-A799-C140-AE97-52A952B60376}"/>
              </a:ext>
            </a:extLst>
          </p:cNvPr>
          <p:cNvSpPr txBox="1"/>
          <p:nvPr/>
        </p:nvSpPr>
        <p:spPr>
          <a:xfrm>
            <a:off x="9496882" y="5941821"/>
            <a:ext cx="2433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/>
              <a:t>Psikoloiik Danışman</a:t>
            </a:r>
          </a:p>
          <a:p>
            <a:pPr algn="l"/>
            <a:r>
              <a:rPr lang="tr-TR"/>
              <a:t>Ravza Işılay SARIALTIN</a:t>
            </a:r>
          </a:p>
        </p:txBody>
      </p:sp>
    </p:spTree>
    <p:extLst>
      <p:ext uri="{BB962C8B-B14F-4D97-AF65-F5344CB8AC3E}">
        <p14:creationId xmlns:p14="http://schemas.microsoft.com/office/powerpoint/2010/main" val="31710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EA8400-985B-E447-8C33-A6E2B90B7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9209" y="936357"/>
            <a:ext cx="5002930" cy="4393569"/>
          </a:xfrm>
        </p:spPr>
        <p:txBody>
          <a:bodyPr>
            <a:normAutofit fontScale="90000"/>
          </a:bodyPr>
          <a:lstStyle/>
          <a:p>
            <a:r>
              <a:rPr lang="tr-TR" sz="4400" b="1"/>
              <a:t>UZAKTAN EĞİTİMDE</a:t>
            </a:r>
            <a:br>
              <a:rPr lang="tr-TR" sz="4400" b="1"/>
            </a:br>
            <a:r>
              <a:rPr lang="tr-TR" sz="4400" b="1"/>
              <a:t>ELİNDEN GELENİ YAP,</a:t>
            </a:r>
            <a:br>
              <a:rPr lang="tr-TR" sz="4400" b="1"/>
            </a:br>
            <a:r>
              <a:rPr lang="tr-TR" sz="4400" b="1"/>
              <a:t>CANLI DERSLERİNE</a:t>
            </a:r>
            <a:br>
              <a:rPr lang="tr-TR" sz="4400" b="1"/>
            </a:br>
            <a:r>
              <a:rPr lang="tr-TR" sz="4400" b="1"/>
              <a:t>KATIL, DÜZENLİ ÇALIŞ</a:t>
            </a:r>
            <a:br>
              <a:rPr lang="tr-TR" sz="4400" b="1"/>
            </a:br>
            <a:r>
              <a:rPr lang="tr-TR" sz="4400" b="1"/>
              <a:t>VE KENDİNE GÜVEN</a:t>
            </a:r>
            <a:br>
              <a:rPr lang="tr-TR" sz="4400" b="1"/>
            </a:br>
            <a:r>
              <a:rPr lang="tr-TR" sz="4400" b="1"/>
              <a:t>ÇÜNKÜ BİZ SANA</a:t>
            </a:r>
            <a:br>
              <a:rPr lang="tr-TR" sz="4400" b="1"/>
            </a:br>
            <a:r>
              <a:rPr lang="tr-TR" sz="4400" b="1"/>
              <a:t>GÜVENİYORUZ</a:t>
            </a:r>
            <a:r>
              <a:rPr lang="tr-TR"/>
              <a:t>.</a:t>
            </a:r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C4C9DFF7-0AD0-644C-957C-E6D8C530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2" y="719666"/>
            <a:ext cx="5418667" cy="541866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009956C-53CA-3E42-B206-CD3F6B42AE52}"/>
              </a:ext>
            </a:extLst>
          </p:cNvPr>
          <p:cNvSpPr txBox="1"/>
          <p:nvPr/>
        </p:nvSpPr>
        <p:spPr>
          <a:xfrm>
            <a:off x="9496882" y="5941821"/>
            <a:ext cx="2433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/>
              <a:t>Psikoloiik Danışman</a:t>
            </a:r>
          </a:p>
          <a:p>
            <a:pPr algn="l"/>
            <a:r>
              <a:rPr lang="tr-TR"/>
              <a:t>Ravza Işılay SARIALTIN</a:t>
            </a:r>
          </a:p>
        </p:txBody>
      </p:sp>
    </p:spTree>
    <p:extLst>
      <p:ext uri="{BB962C8B-B14F-4D97-AF65-F5344CB8AC3E}">
        <p14:creationId xmlns:p14="http://schemas.microsoft.com/office/powerpoint/2010/main" val="10771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081C48-E297-FB49-9CCA-45A343D66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/>
              <a:t>FUAT PAŞA ORTAOKULU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8669E1-B59E-A046-98A4-04DD74B2B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2331" y="2294154"/>
            <a:ext cx="4807338" cy="1728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b="1">
                <a:solidFill>
                  <a:schemeClr val="accent1">
                    <a:lumMod val="50000"/>
                  </a:schemeClr>
                </a:solidFill>
              </a:rPr>
              <a:t>Psikolojik danışman</a:t>
            </a:r>
          </a:p>
          <a:p>
            <a:pPr marL="0" indent="0">
              <a:buNone/>
            </a:pPr>
            <a:r>
              <a:rPr lang="tr-TR" sz="3200" b="1">
                <a:solidFill>
                  <a:schemeClr val="accent1">
                    <a:lumMod val="50000"/>
                  </a:schemeClr>
                </a:solidFill>
              </a:rPr>
              <a:t>Ravza ışılay sarıaltın</a:t>
            </a:r>
          </a:p>
        </p:txBody>
      </p:sp>
    </p:spTree>
    <p:extLst>
      <p:ext uri="{BB962C8B-B14F-4D97-AF65-F5344CB8AC3E}">
        <p14:creationId xmlns:p14="http://schemas.microsoft.com/office/powerpoint/2010/main" val="24483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12F7DE4-3813-2745-B1FA-C57B3530F0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4684" y="731235"/>
            <a:ext cx="4449252" cy="2361589"/>
          </a:xfrm>
        </p:spPr>
        <p:txBody>
          <a:bodyPr>
            <a:noAutofit/>
          </a:bodyPr>
          <a:lstStyle/>
          <a:p>
            <a:r>
              <a:rPr lang="tr-TR" sz="4400" b="1"/>
              <a:t>ERKEN UYU</a:t>
            </a:r>
          </a:p>
          <a:p>
            <a:r>
              <a:rPr lang="tr-TR" sz="4400" b="1"/>
              <a:t>ERKEN UYAN</a:t>
            </a:r>
            <a:r>
              <a:rPr lang="tr-TR" sz="4400"/>
              <a:t>.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9DCE0B32-0302-8F4F-89F4-D9D1CC6E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92" y="2590030"/>
            <a:ext cx="3334222" cy="3337475"/>
          </a:xfrm>
          <a:prstGeom prst="rect">
            <a:avLst/>
          </a:prstGeom>
        </p:spPr>
      </p:pic>
      <p:pic>
        <p:nvPicPr>
          <p:cNvPr id="5" name="Resim 5">
            <a:extLst>
              <a:ext uri="{FF2B5EF4-FFF2-40B4-BE49-F238E27FC236}">
                <a16:creationId xmlns:a16="http://schemas.microsoft.com/office/drawing/2014/main" id="{A62FF90D-EF28-C544-8836-7FE006EC8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42" y="2724980"/>
            <a:ext cx="3070566" cy="306757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5A257CF-A9D7-834C-8131-A7DBA597872A}"/>
              </a:ext>
            </a:extLst>
          </p:cNvPr>
          <p:cNvSpPr txBox="1"/>
          <p:nvPr/>
        </p:nvSpPr>
        <p:spPr>
          <a:xfrm>
            <a:off x="9496882" y="5941821"/>
            <a:ext cx="2433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/>
              <a:t>Psikoloiik Danışman</a:t>
            </a:r>
          </a:p>
          <a:p>
            <a:pPr algn="l"/>
            <a:r>
              <a:rPr lang="tr-TR"/>
              <a:t>Ravza Işılay SARIALTIN</a:t>
            </a:r>
          </a:p>
        </p:txBody>
      </p:sp>
    </p:spTree>
    <p:extLst>
      <p:ext uri="{BB962C8B-B14F-4D97-AF65-F5344CB8AC3E}">
        <p14:creationId xmlns:p14="http://schemas.microsoft.com/office/powerpoint/2010/main" val="15572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96EC5E-6006-1B41-BAAA-138E4C390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29058" y="900141"/>
            <a:ext cx="6213167" cy="2131560"/>
          </a:xfrm>
        </p:spPr>
        <p:txBody>
          <a:bodyPr>
            <a:normAutofit/>
          </a:bodyPr>
          <a:lstStyle/>
          <a:p>
            <a:r>
              <a:rPr lang="tr-TR" sz="4400" b="1"/>
              <a:t>CANLI DERSLERİNİN</a:t>
            </a:r>
          </a:p>
          <a:p>
            <a:r>
              <a:rPr lang="tr-TR" sz="4400" b="1"/>
              <a:t>SAATLERİNİ TAKİP ET.</a:t>
            </a:r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E36B765E-6BF3-FC44-A07F-44309F51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25" y="2418886"/>
            <a:ext cx="3469218" cy="4260756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A9349CAF-9123-764C-B873-DFACB952D912}"/>
              </a:ext>
            </a:extLst>
          </p:cNvPr>
          <p:cNvSpPr txBox="1"/>
          <p:nvPr/>
        </p:nvSpPr>
        <p:spPr>
          <a:xfrm>
            <a:off x="9496882" y="5941821"/>
            <a:ext cx="2433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/>
              <a:t>Psikoloiik Danışman</a:t>
            </a:r>
          </a:p>
          <a:p>
            <a:pPr algn="l"/>
            <a:r>
              <a:rPr lang="tr-TR"/>
              <a:t>Ravza Işılay SARIALTIN</a:t>
            </a:r>
          </a:p>
        </p:txBody>
      </p:sp>
    </p:spTree>
    <p:extLst>
      <p:ext uri="{BB962C8B-B14F-4D97-AF65-F5344CB8AC3E}">
        <p14:creationId xmlns:p14="http://schemas.microsoft.com/office/powerpoint/2010/main" val="83949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B5E3CC-B0C2-9240-B4CA-B40FA0265C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5999" y="728995"/>
            <a:ext cx="5798535" cy="1190267"/>
          </a:xfrm>
        </p:spPr>
        <p:txBody>
          <a:bodyPr>
            <a:noAutofit/>
          </a:bodyPr>
          <a:lstStyle/>
          <a:p>
            <a:r>
              <a:rPr lang="tr-TR" sz="4400" b="1"/>
              <a:t>CANLI DERS BAŞLAMADAN EN AZ YARIM SAAT ÖNCE YEMEĞİNİ YE, SAĞLIKLI BESLENMEYE ÖZEN GÖSTER.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51E36544-D441-4A47-A85F-271F754CE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56" y="976383"/>
            <a:ext cx="5429281" cy="5418667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04C627-4434-F54B-8EFF-9C247E007C45}"/>
              </a:ext>
            </a:extLst>
          </p:cNvPr>
          <p:cNvSpPr txBox="1"/>
          <p:nvPr/>
        </p:nvSpPr>
        <p:spPr>
          <a:xfrm>
            <a:off x="9496882" y="5941821"/>
            <a:ext cx="2433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/>
              <a:t>Psikoloiik Danışman</a:t>
            </a:r>
          </a:p>
          <a:p>
            <a:pPr algn="l"/>
            <a:r>
              <a:rPr lang="tr-TR"/>
              <a:t>Ravza Işılay SARIALTIN</a:t>
            </a:r>
          </a:p>
        </p:txBody>
      </p:sp>
    </p:spTree>
    <p:extLst>
      <p:ext uri="{BB962C8B-B14F-4D97-AF65-F5344CB8AC3E}">
        <p14:creationId xmlns:p14="http://schemas.microsoft.com/office/powerpoint/2010/main" val="3340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8CED31-E30E-8746-BC8A-67939A8FE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621" y="1535362"/>
            <a:ext cx="5027380" cy="3281130"/>
          </a:xfrm>
        </p:spPr>
        <p:txBody>
          <a:bodyPr>
            <a:noAutofit/>
          </a:bodyPr>
          <a:lstStyle/>
          <a:p>
            <a:r>
              <a:rPr lang="tr-TR" sz="4800" b="1"/>
              <a:t>CANLI DERS ÖNCESİ</a:t>
            </a:r>
            <a:br>
              <a:rPr lang="tr-TR" sz="4800" b="1"/>
            </a:br>
            <a:r>
              <a:rPr lang="tr-TR" sz="4800" b="1"/>
              <a:t>ÖZENEREK TEMİZ VE</a:t>
            </a:r>
            <a:br>
              <a:rPr lang="tr-TR" sz="4800" b="1"/>
            </a:br>
            <a:r>
              <a:rPr lang="tr-TR" sz="4800" b="1"/>
              <a:t>GÜZEL BİR KIYAFETİNİ</a:t>
            </a:r>
            <a:br>
              <a:rPr lang="tr-TR" sz="4800" b="1"/>
            </a:br>
            <a:r>
              <a:rPr lang="tr-TR" sz="4800" b="1"/>
              <a:t>GİY.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C238CFF2-EA58-424B-8002-B1E51582C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5" y="719666"/>
            <a:ext cx="4935945" cy="541866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709ED2A-F7C3-9841-8D45-A67D823585F7}"/>
              </a:ext>
            </a:extLst>
          </p:cNvPr>
          <p:cNvSpPr txBox="1"/>
          <p:nvPr/>
        </p:nvSpPr>
        <p:spPr>
          <a:xfrm>
            <a:off x="9496882" y="5941821"/>
            <a:ext cx="2433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/>
              <a:t>Psikoloiik Danışman</a:t>
            </a:r>
          </a:p>
          <a:p>
            <a:pPr algn="l"/>
            <a:r>
              <a:rPr lang="tr-TR"/>
              <a:t>Ravza Işılay SARIALTIN</a:t>
            </a:r>
          </a:p>
        </p:txBody>
      </p:sp>
    </p:spTree>
    <p:extLst>
      <p:ext uri="{BB962C8B-B14F-4D97-AF65-F5344CB8AC3E}">
        <p14:creationId xmlns:p14="http://schemas.microsoft.com/office/powerpoint/2010/main" val="9653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E4A3C7-AD36-4A43-AD5C-B1B4DE759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5941155" cy="6454586"/>
          </a:xfrm>
        </p:spPr>
        <p:txBody>
          <a:bodyPr>
            <a:noAutofit/>
          </a:bodyPr>
          <a:lstStyle/>
          <a:p>
            <a:r>
              <a:rPr lang="tr-TR" sz="4000" b="1"/>
              <a:t>HANGİ DERSE</a:t>
            </a:r>
            <a:br>
              <a:rPr lang="tr-TR" sz="4000" b="1"/>
            </a:br>
            <a:r>
              <a:rPr lang="tr-TR" sz="4000" b="1"/>
              <a:t>GİRECEKSEN</a:t>
            </a:r>
            <a:br>
              <a:rPr lang="tr-TR" sz="4000" b="1"/>
            </a:br>
            <a:r>
              <a:rPr lang="tr-TR" sz="4000" b="1"/>
              <a:t>ONUNLA ALAKALI</a:t>
            </a:r>
            <a:br>
              <a:rPr lang="tr-TR" sz="4000" b="1"/>
            </a:br>
            <a:r>
              <a:rPr lang="tr-TR" sz="4000" b="1"/>
              <a:t>HAZIRLIKLARINI</a:t>
            </a:r>
            <a:br>
              <a:rPr lang="tr-TR" sz="4000" b="1"/>
            </a:br>
            <a:r>
              <a:rPr lang="tr-TR" sz="4000" b="1"/>
              <a:t>TAMAMLA VE</a:t>
            </a:r>
            <a:br>
              <a:rPr lang="tr-TR" sz="4000" b="1"/>
            </a:br>
            <a:r>
              <a:rPr lang="tr-TR" sz="4000" b="1"/>
              <a:t>DEFTERİNİ, KALEMİNİ,</a:t>
            </a:r>
            <a:br>
              <a:rPr lang="tr-TR" sz="4000" b="1"/>
            </a:br>
            <a:r>
              <a:rPr lang="tr-TR" sz="4000" b="1"/>
              <a:t>SİLGİNİ YANINA AL.</a:t>
            </a:r>
          </a:p>
        </p:txBody>
      </p:sp>
      <p:pic>
        <p:nvPicPr>
          <p:cNvPr id="5" name="Resim 5">
            <a:extLst>
              <a:ext uri="{FF2B5EF4-FFF2-40B4-BE49-F238E27FC236}">
                <a16:creationId xmlns:a16="http://schemas.microsoft.com/office/drawing/2014/main" id="{D0596E5A-4006-4248-83C5-3AA28DEE6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" y="719666"/>
            <a:ext cx="5561542" cy="5418667"/>
          </a:xfrm>
          <a:prstGeom prst="rect">
            <a:avLst/>
          </a:prstGeom>
          <a:effectLst/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FF92DAE-7091-3E44-94AC-656555B36D07}"/>
              </a:ext>
            </a:extLst>
          </p:cNvPr>
          <p:cNvSpPr txBox="1"/>
          <p:nvPr/>
        </p:nvSpPr>
        <p:spPr>
          <a:xfrm>
            <a:off x="9496882" y="5941821"/>
            <a:ext cx="2433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/>
              <a:t>Psikoloiik Danışman</a:t>
            </a:r>
          </a:p>
          <a:p>
            <a:pPr algn="l"/>
            <a:r>
              <a:rPr lang="tr-TR"/>
              <a:t>Ravza Işılay SARIALTIN</a:t>
            </a:r>
          </a:p>
        </p:txBody>
      </p:sp>
    </p:spTree>
    <p:extLst>
      <p:ext uri="{BB962C8B-B14F-4D97-AF65-F5344CB8AC3E}">
        <p14:creationId xmlns:p14="http://schemas.microsoft.com/office/powerpoint/2010/main" val="469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31CF20-BAB0-1649-A774-A6507F81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015" y="1718731"/>
            <a:ext cx="3780471" cy="3146659"/>
          </a:xfrm>
        </p:spPr>
        <p:txBody>
          <a:bodyPr>
            <a:noAutofit/>
          </a:bodyPr>
          <a:lstStyle/>
          <a:p>
            <a:r>
              <a:rPr lang="tr-TR" sz="4400" b="1"/>
              <a:t>CANLI DERSİN</a:t>
            </a:r>
            <a:br>
              <a:rPr lang="tr-TR" sz="4400" b="1"/>
            </a:br>
            <a:r>
              <a:rPr lang="tr-TR" sz="4400" b="1"/>
              <a:t>BAŞLAMADAN 5</a:t>
            </a:r>
            <a:br>
              <a:rPr lang="tr-TR" sz="4400" b="1"/>
            </a:br>
            <a:r>
              <a:rPr lang="tr-TR" sz="4400" b="1"/>
              <a:t>DAKİKA ÖNCE CANLI</a:t>
            </a:r>
            <a:br>
              <a:rPr lang="tr-TR" sz="4400" b="1"/>
            </a:br>
            <a:r>
              <a:rPr lang="tr-TR" sz="4400" b="1"/>
              <a:t>DERSE BAĞLAN.</a:t>
            </a:r>
          </a:p>
        </p:txBody>
      </p:sp>
      <p:pic>
        <p:nvPicPr>
          <p:cNvPr id="7" name="Resim 7">
            <a:extLst>
              <a:ext uri="{FF2B5EF4-FFF2-40B4-BE49-F238E27FC236}">
                <a16:creationId xmlns:a16="http://schemas.microsoft.com/office/drawing/2014/main" id="{A6364BD2-E45D-F74E-9485-550739074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45" y="829688"/>
            <a:ext cx="5540020" cy="541866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9B5A2A7-682B-D242-9FFF-30CA590D23EC}"/>
              </a:ext>
            </a:extLst>
          </p:cNvPr>
          <p:cNvSpPr txBox="1"/>
          <p:nvPr/>
        </p:nvSpPr>
        <p:spPr>
          <a:xfrm>
            <a:off x="9496882" y="5941821"/>
            <a:ext cx="2433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/>
              <a:t>Psikoloiik Danışman</a:t>
            </a:r>
          </a:p>
          <a:p>
            <a:pPr algn="l"/>
            <a:r>
              <a:rPr lang="tr-TR"/>
              <a:t>Ravza Işılay SARIALTIN</a:t>
            </a:r>
          </a:p>
        </p:txBody>
      </p:sp>
    </p:spTree>
    <p:extLst>
      <p:ext uri="{BB962C8B-B14F-4D97-AF65-F5344CB8AC3E}">
        <p14:creationId xmlns:p14="http://schemas.microsoft.com/office/powerpoint/2010/main" val="19295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E66F2B-9517-3242-9614-A67042030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144" y="1645384"/>
            <a:ext cx="10364451" cy="3183333"/>
          </a:xfrm>
        </p:spPr>
        <p:txBody>
          <a:bodyPr>
            <a:normAutofit fontScale="90000"/>
          </a:bodyPr>
          <a:lstStyle/>
          <a:p>
            <a:r>
              <a:rPr lang="tr-TR" b="1"/>
              <a:t>CANLI DERS</a:t>
            </a:r>
            <a:br>
              <a:rPr lang="tr-TR" b="1"/>
            </a:br>
            <a:r>
              <a:rPr lang="tr-TR" b="1"/>
              <a:t>SIRASINDA</a:t>
            </a:r>
            <a:br>
              <a:rPr lang="tr-TR" b="1"/>
            </a:br>
            <a:r>
              <a:rPr lang="tr-TR" b="1"/>
              <a:t>ÖĞRETMENİNE</a:t>
            </a:r>
            <a:br>
              <a:rPr lang="tr-TR" b="1"/>
            </a:br>
            <a:r>
              <a:rPr lang="tr-TR" b="1"/>
              <a:t>ODAKLAN. TV SESİ,</a:t>
            </a:r>
            <a:br>
              <a:rPr lang="tr-TR" b="1"/>
            </a:br>
            <a:r>
              <a:rPr lang="tr-TR" b="1"/>
              <a:t>BİLGİSAYAR</a:t>
            </a:r>
            <a:br>
              <a:rPr lang="tr-TR" b="1"/>
            </a:br>
            <a:r>
              <a:rPr lang="tr-TR" b="1"/>
              <a:t>GÖRÜNTÜSÜ,</a:t>
            </a:r>
            <a:br>
              <a:rPr lang="tr-TR" b="1"/>
            </a:br>
            <a:r>
              <a:rPr lang="tr-TR" b="1"/>
              <a:t>OYUNCAK GİBİ</a:t>
            </a:r>
            <a:br>
              <a:rPr lang="tr-TR" b="1"/>
            </a:br>
            <a:r>
              <a:rPr lang="tr-TR" b="1"/>
              <a:t>DİKKATİNİ</a:t>
            </a:r>
            <a:br>
              <a:rPr lang="tr-TR" b="1"/>
            </a:br>
            <a:r>
              <a:rPr lang="tr-TR" b="1"/>
              <a:t>DAĞITACAK ŞEYLERİ</a:t>
            </a:r>
            <a:br>
              <a:rPr lang="tr-TR" b="1"/>
            </a:br>
            <a:r>
              <a:rPr lang="tr-TR" b="1"/>
              <a:t>ODADAN</a:t>
            </a:r>
            <a:br>
              <a:rPr lang="tr-TR" b="1"/>
            </a:br>
            <a:r>
              <a:rPr lang="tr-TR" b="1"/>
              <a:t>UZAKLAŞTIR</a:t>
            </a:r>
          </a:p>
        </p:txBody>
      </p:sp>
      <p:pic>
        <p:nvPicPr>
          <p:cNvPr id="3" name="Resim 3">
            <a:extLst>
              <a:ext uri="{FF2B5EF4-FFF2-40B4-BE49-F238E27FC236}">
                <a16:creationId xmlns:a16="http://schemas.microsoft.com/office/drawing/2014/main" id="{836638BF-9951-2E44-A097-6959EECD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31" y="683785"/>
            <a:ext cx="5485069" cy="5490429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D11ED5F-BDB3-2B44-B30B-58DCB4E24EE8}"/>
              </a:ext>
            </a:extLst>
          </p:cNvPr>
          <p:cNvSpPr txBox="1"/>
          <p:nvPr/>
        </p:nvSpPr>
        <p:spPr>
          <a:xfrm>
            <a:off x="9496882" y="5941821"/>
            <a:ext cx="2433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/>
              <a:t>Psikoloiik Danışman</a:t>
            </a:r>
          </a:p>
          <a:p>
            <a:pPr algn="l"/>
            <a:r>
              <a:rPr lang="tr-TR"/>
              <a:t>Ravza Işılay SARIALTIN</a:t>
            </a:r>
          </a:p>
        </p:txBody>
      </p:sp>
    </p:spTree>
    <p:extLst>
      <p:ext uri="{BB962C8B-B14F-4D97-AF65-F5344CB8AC3E}">
        <p14:creationId xmlns:p14="http://schemas.microsoft.com/office/powerpoint/2010/main" val="42237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D738D3-DEC7-084B-AA44-A8093ABB6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3830" y="508496"/>
            <a:ext cx="3719348" cy="5481558"/>
          </a:xfrm>
        </p:spPr>
        <p:txBody>
          <a:bodyPr>
            <a:noAutofit/>
          </a:bodyPr>
          <a:lstStyle/>
          <a:p>
            <a:r>
              <a:rPr lang="tr-TR" sz="4000" b="1"/>
              <a:t>CANLI DERS</a:t>
            </a:r>
            <a:br>
              <a:rPr lang="tr-TR" sz="4000" b="1"/>
            </a:br>
            <a:r>
              <a:rPr lang="tr-TR" sz="4000" b="1"/>
              <a:t>ESNASINDA AKTİF</a:t>
            </a:r>
            <a:br>
              <a:rPr lang="tr-TR" sz="4000" b="1"/>
            </a:br>
            <a:r>
              <a:rPr lang="tr-TR" sz="4000" b="1"/>
              <a:t>OL, ANLAMADIĞIN</a:t>
            </a:r>
            <a:br>
              <a:rPr lang="tr-TR" sz="4000" b="1"/>
            </a:br>
            <a:r>
              <a:rPr lang="tr-TR" sz="4000" b="1"/>
              <a:t>BİR YER OLURSA</a:t>
            </a:r>
            <a:br>
              <a:rPr lang="tr-TR" sz="4000" b="1"/>
            </a:br>
            <a:r>
              <a:rPr lang="tr-TR" sz="4000" b="1"/>
              <a:t>ÖĞRETMENİNE SOR.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9AB254A3-71D8-8049-A329-615D30B4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97" y="890810"/>
            <a:ext cx="5561403" cy="5418667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BBBB3C2-11F9-CF40-B0BB-1FD3016F8BF6}"/>
              </a:ext>
            </a:extLst>
          </p:cNvPr>
          <p:cNvSpPr txBox="1"/>
          <p:nvPr/>
        </p:nvSpPr>
        <p:spPr>
          <a:xfrm>
            <a:off x="9496882" y="5941821"/>
            <a:ext cx="24338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tr-TR"/>
              <a:t>Psikoloiik Danışman</a:t>
            </a:r>
          </a:p>
          <a:p>
            <a:pPr algn="l"/>
            <a:r>
              <a:rPr lang="tr-TR"/>
              <a:t>Ravza Işılay SARIALTIN</a:t>
            </a:r>
          </a:p>
        </p:txBody>
      </p:sp>
    </p:spTree>
    <p:extLst>
      <p:ext uri="{BB962C8B-B14F-4D97-AF65-F5344CB8AC3E}">
        <p14:creationId xmlns:p14="http://schemas.microsoft.com/office/powerpoint/2010/main" val="19570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am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11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Damla</vt:lpstr>
      <vt:lpstr>UZAKTAN EĞİTİM SÜRECİNDE ÖĞRENCİLİK</vt:lpstr>
      <vt:lpstr>PowerPoint Sunusu</vt:lpstr>
      <vt:lpstr>PowerPoint Sunusu</vt:lpstr>
      <vt:lpstr>PowerPoint Sunusu</vt:lpstr>
      <vt:lpstr>CANLI DERS ÖNCESİ ÖZENEREK TEMİZ VE GÜZEL BİR KIYAFETİNİ GİY.</vt:lpstr>
      <vt:lpstr>HANGİ DERSE GİRECEKSEN ONUNLA ALAKALI HAZIRLIKLARINI TAMAMLA VE DEFTERİNİ, KALEMİNİ, SİLGİNİ YANINA AL.</vt:lpstr>
      <vt:lpstr>CANLI DERSİN BAŞLAMADAN 5 DAKİKA ÖNCE CANLI DERSE BAĞLAN.</vt:lpstr>
      <vt:lpstr>CANLI DERS SIRASINDA ÖĞRETMENİNE ODAKLAN. TV SESİ, BİLGİSAYAR GÖRÜNTÜSÜ, OYUNCAK GİBİ DİKKATİNİ DAĞITACAK ŞEYLERİ ODADAN UZAKLAŞTIR</vt:lpstr>
      <vt:lpstr>CANLI DERS ESNASINDA AKTİF OL, ANLAMADIĞIN BİR YER OLURSA ÖĞRETMENİNE SOR.</vt:lpstr>
      <vt:lpstr>UZAKTAN EĞİTİMDE ELİNDEN GELENİ YAP, CANLI DERSLERİNE KATIL, DÜZENLİ ÇALIŞ VE KENDİNE GÜVEN ÇÜNKÜ BİZ SANA GÜVENİYORUZ.</vt:lpstr>
      <vt:lpstr>FUAT PAŞA ORTAOKULU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UZAKTAN EĞİTİM SÜRECİNDE ÖĞRENCİLİK</dc:title>
  <dc:creator>Bilinmeyen Kullanıcı</dc:creator>
  <cp:lastModifiedBy>Bilinmeyen Kullanıcı</cp:lastModifiedBy>
  <cp:revision>5</cp:revision>
  <dcterms:created xsi:type="dcterms:W3CDTF">2020-09-13T19:17:15Z</dcterms:created>
  <dcterms:modified xsi:type="dcterms:W3CDTF">2020-09-14T11:10:54Z</dcterms:modified>
</cp:coreProperties>
</file>